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B2EE-DD44-4F37-A573-14C6F47C55A1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AF96D-1B81-4B95-B8BE-AD92B85DA2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627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F96D-1B81-4B95-B8BE-AD92B85DA25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121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47C5-C253-4D5F-AB5C-640A1E89D406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966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D6DC-4D55-4F72-A9BC-CCCA66D1AA44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339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3326-2C22-4B24-B0F8-789D1327EECF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904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4BEB-1A51-4FE9-90C0-626CCF0D19CD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265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2FE9-1E45-483F-A9CB-A29DED1D2136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5442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887E-BDAF-41D6-AB14-311425F2061F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13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12C2-E48B-4FB3-A3F2-47BD10B611CB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189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9CDC-885F-47A3-BBE1-81E3D89C29AB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534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0CAC-2BE3-42B6-ADDA-926F3FDBBA1B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774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F58-79C9-4FED-A285-9854D28CCD5A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39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498-CE1E-409C-97E7-27C9703AF9C7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653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E8DB-C485-43DC-BD9C-D345E11A2AC0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64BDD-3A0F-45AC-ABAC-9DE7DA7272C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64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496855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b="1" dirty="0"/>
              <a:t>Výukový materiál vytvořen v rámci projektu VZDĚLÁVÁNÍ PRO KONKURENCESCHOPNOST – „Spolu to dokážeme“</a:t>
            </a:r>
          </a:p>
          <a:p>
            <a:pPr marL="0" indent="0" algn="ctr">
              <a:buNone/>
            </a:pPr>
            <a:r>
              <a:rPr lang="cs-CZ" b="1" dirty="0"/>
              <a:t>Registrační číslo CZ.1.07/1.400/21.1099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700" b="1" dirty="0"/>
              <a:t>Číslo materiálu:</a:t>
            </a:r>
            <a:r>
              <a:rPr lang="cs-CZ" sz="1700" dirty="0"/>
              <a:t> </a:t>
            </a:r>
            <a:r>
              <a:rPr lang="cs-CZ" sz="1700" dirty="0" smtClean="0"/>
              <a:t>VY_32_INOVACE_7 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Škola:</a:t>
            </a:r>
            <a:r>
              <a:rPr lang="cs-CZ" sz="1700" dirty="0"/>
              <a:t> ZŠ Dr. Miroslava Tyrše Děčín, příspěvková organizace</a:t>
            </a:r>
          </a:p>
          <a:p>
            <a:pPr marL="0" indent="0" algn="ctr">
              <a:buNone/>
            </a:pPr>
            <a:r>
              <a:rPr lang="cs-CZ" sz="1700" b="1" dirty="0"/>
              <a:t>Adresa:</a:t>
            </a:r>
            <a:r>
              <a:rPr lang="cs-CZ" sz="1700" dirty="0"/>
              <a:t> Vrchlického 630/5, Děčín 2</a:t>
            </a:r>
          </a:p>
          <a:p>
            <a:pPr marL="0" indent="0" algn="ctr">
              <a:buNone/>
            </a:pPr>
            <a:r>
              <a:rPr lang="cs-CZ" sz="1700" b="1" dirty="0"/>
              <a:t>Autor:</a:t>
            </a:r>
            <a:r>
              <a:rPr lang="cs-CZ" sz="1700" dirty="0"/>
              <a:t> Mgr. Jitka Nováková</a:t>
            </a:r>
          </a:p>
          <a:p>
            <a:pPr marL="0" indent="0" algn="ctr">
              <a:buNone/>
            </a:pPr>
            <a:r>
              <a:rPr lang="cs-CZ" sz="1700" b="1" dirty="0" smtClean="0"/>
              <a:t>Název vzdělávacího </a:t>
            </a:r>
            <a:r>
              <a:rPr lang="cs-CZ" sz="1700" b="1" dirty="0"/>
              <a:t>materiálu:</a:t>
            </a:r>
            <a:r>
              <a:rPr lang="cs-CZ" sz="1700" dirty="0"/>
              <a:t> </a:t>
            </a:r>
            <a:r>
              <a:rPr lang="cs-CZ" sz="1700" dirty="0" smtClean="0"/>
              <a:t> Jarní košíček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 smtClean="0"/>
              <a:t>Vzdělávací oblast, vyučovací předmět: </a:t>
            </a:r>
            <a:r>
              <a:rPr lang="cs-CZ" sz="1700" dirty="0" smtClean="0"/>
              <a:t>Člověk a svět práce, pracovní vyučování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Cílová skupina</a:t>
            </a:r>
            <a:r>
              <a:rPr lang="cs-CZ" sz="1700" dirty="0"/>
              <a:t>: žáci 3. – 5. ročníku </a:t>
            </a:r>
            <a:r>
              <a:rPr lang="cs-CZ" sz="1700" dirty="0" smtClean="0"/>
              <a:t>ZŠ</a:t>
            </a:r>
          </a:p>
          <a:p>
            <a:pPr marL="0" indent="0" algn="ctr">
              <a:buNone/>
            </a:pPr>
            <a:r>
              <a:rPr lang="cs-CZ" sz="1700" b="1" dirty="0" smtClean="0"/>
              <a:t>Anotace: </a:t>
            </a:r>
            <a:r>
              <a:rPr lang="cs-CZ" sz="1700" dirty="0" smtClean="0"/>
              <a:t>žák se naučí pracovat se šablonou, trénuje přesnost</a:t>
            </a:r>
          </a:p>
          <a:p>
            <a:pPr marL="0" indent="0" algn="ctr">
              <a:buNone/>
            </a:pPr>
            <a:r>
              <a:rPr lang="cs-CZ" sz="1700" b="1" dirty="0" smtClean="0"/>
              <a:t>Materiál byl vytvořen: </a:t>
            </a:r>
            <a:r>
              <a:rPr lang="cs-CZ" sz="1700" dirty="0" smtClean="0"/>
              <a:t>28. 12. 2011</a:t>
            </a:r>
          </a:p>
          <a:p>
            <a:pPr marL="0" indent="0" algn="ctr">
              <a:buNone/>
            </a:pPr>
            <a:r>
              <a:rPr lang="cs-CZ" sz="1700" b="1" dirty="0" smtClean="0"/>
              <a:t>Ověření ve výuce, třída, kým: </a:t>
            </a:r>
            <a:r>
              <a:rPr lang="cs-CZ" sz="1700" dirty="0" smtClean="0"/>
              <a:t>1.11.2012, 5.A, Mgr. Jitka Nováková</a:t>
            </a:r>
            <a:endParaRPr lang="cs-CZ" sz="1700" b="1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373216"/>
            <a:ext cx="4038600" cy="988256"/>
          </a:xfrm>
        </p:spPr>
      </p:pic>
    </p:spTree>
    <p:extLst>
      <p:ext uri="{BB962C8B-B14F-4D97-AF65-F5344CB8AC3E}">
        <p14:creationId xmlns:p14="http://schemas.microsoft.com/office/powerpoint/2010/main" xmlns="" val="38161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cs-CZ" dirty="0" smtClean="0"/>
              <a:t>Do kelímku si nasypeme zeminu, kterou pokryjeme vrstvou řeřichových semínek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Mírně prolijeme vodou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76872"/>
            <a:ext cx="4320480" cy="3240360"/>
          </a:xfr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</p:spTree>
    <p:extLst>
      <p:ext uri="{BB962C8B-B14F-4D97-AF65-F5344CB8AC3E}">
        <p14:creationId xmlns:p14="http://schemas.microsoft.com/office/powerpoint/2010/main" xmlns="" val="12115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Výsledek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cs-CZ" dirty="0" smtClean="0"/>
              <a:t>Po  slepení všech dílů a umístění mističky, dostaneme tento jarní košíček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Pokud chceme, aby se nám s ním lépe manipulovalo, můžeme jej doplnit poutkem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83968" y="2157664"/>
            <a:ext cx="4608512" cy="3456384"/>
          </a:xfr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</p:spTree>
    <p:extLst>
      <p:ext uri="{BB962C8B-B14F-4D97-AF65-F5344CB8AC3E}">
        <p14:creationId xmlns:p14="http://schemas.microsoft.com/office/powerpoint/2010/main" xmlns="" val="32528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Použité zdroje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cs-CZ" sz="2800" dirty="0" smtClean="0"/>
              <a:t>Veškeré použité materiály byly z vlastních zdrojů</a:t>
            </a:r>
          </a:p>
          <a:p>
            <a:pPr>
              <a:buClr>
                <a:schemeClr val="bg1"/>
              </a:buClr>
            </a:pPr>
            <a:endParaRPr lang="cs-CZ" sz="2800" dirty="0"/>
          </a:p>
          <a:p>
            <a:pPr>
              <a:buClr>
                <a:schemeClr val="bg1"/>
              </a:buClr>
            </a:pPr>
            <a:endParaRPr lang="cs-CZ" sz="2800" dirty="0" smtClean="0"/>
          </a:p>
          <a:p>
            <a:pPr>
              <a:buClr>
                <a:schemeClr val="bg1"/>
              </a:buClr>
            </a:pPr>
            <a:endParaRPr lang="cs-CZ" sz="2800" dirty="0"/>
          </a:p>
          <a:p>
            <a:pPr>
              <a:buClr>
                <a:schemeClr val="bg1"/>
              </a:buClr>
            </a:pPr>
            <a:endParaRPr lang="cs-CZ" sz="2800" dirty="0" smtClean="0"/>
          </a:p>
          <a:p>
            <a:pPr>
              <a:buClr>
                <a:schemeClr val="bg1"/>
              </a:buClr>
            </a:pPr>
            <a:endParaRPr lang="cs-CZ" sz="2800" dirty="0"/>
          </a:p>
          <a:p>
            <a:pPr>
              <a:buClr>
                <a:schemeClr val="bg1"/>
              </a:buClr>
            </a:pP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</p:spTree>
    <p:extLst>
      <p:ext uri="{BB962C8B-B14F-4D97-AF65-F5344CB8AC3E}">
        <p14:creationId xmlns:p14="http://schemas.microsoft.com/office/powerpoint/2010/main" xmlns="" val="25311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Jarní košíček</a:t>
            </a:r>
            <a:endParaRPr lang="cs-CZ" sz="5400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484784"/>
            <a:ext cx="3672408" cy="4896544"/>
          </a:xfr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6250601" y="6382990"/>
            <a:ext cx="2895600" cy="365125"/>
          </a:xfrm>
        </p:spPr>
        <p:txBody>
          <a:bodyPr/>
          <a:lstStyle/>
          <a:p>
            <a:r>
              <a:rPr lang="cs-CZ" dirty="0" smtClean="0"/>
              <a:t>VY_32_INOVACE_07 – JARNÍ KOŠÍČEK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797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Výchovně vzdělávací cíle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dirty="0"/>
              <a:t>rozvíjení jemné motoriky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dirty="0"/>
              <a:t> práce s různým materiálem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dirty="0"/>
              <a:t> volba vhodného materiálu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dirty="0"/>
              <a:t> rozvíjení pracovních schopností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dirty="0"/>
              <a:t> rozvíjení kreativity a fantazie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dirty="0"/>
              <a:t> rozvíjení zručnosti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dirty="0"/>
              <a:t> rozvíjení spolupráce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</p:spTree>
    <p:extLst>
      <p:ext uri="{BB962C8B-B14F-4D97-AF65-F5344CB8AC3E}">
        <p14:creationId xmlns:p14="http://schemas.microsoft.com/office/powerpoint/2010/main" xmlns="" val="41304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Materiál a pomůcky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cs-CZ" dirty="0" smtClean="0"/>
              <a:t>Tužší barevné papíry, hladké i vroubkované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Umělohmotná miska, hlína a řeřicha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Nůžky, pravítko, lepidlo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Umělohmotné oči</a:t>
            </a:r>
          </a:p>
          <a:p>
            <a:pPr>
              <a:buClr>
                <a:schemeClr val="bg1"/>
              </a:buClr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132856"/>
            <a:ext cx="4200466" cy="3150350"/>
          </a:xfr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</p:spTree>
    <p:extLst>
      <p:ext uri="{BB962C8B-B14F-4D97-AF65-F5344CB8AC3E}">
        <p14:creationId xmlns:p14="http://schemas.microsoft.com/office/powerpoint/2010/main" xmlns="" val="9721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Cena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cs-CZ" dirty="0" smtClean="0"/>
              <a:t>Hladké barevné papíry stojí kolem 3 Kč  za arch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Vroubkovaný aršík je za 7 Kč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Miska je záležitostí 2 Kč, hlína ve 3l balení  stojí kolem 20 Kč,  semínka řeřichy 7 Kč</a:t>
            </a:r>
          </a:p>
          <a:p>
            <a:pPr>
              <a:buClr>
                <a:schemeClr val="bg1"/>
              </a:buClr>
            </a:pPr>
            <a:r>
              <a:rPr lang="cs-CZ" dirty="0"/>
              <a:t>U</a:t>
            </a:r>
            <a:r>
              <a:rPr lang="cs-CZ" dirty="0" smtClean="0"/>
              <a:t>mělohmotné oči přijdou maximálně na 10 Kč</a:t>
            </a:r>
          </a:p>
          <a:p>
            <a:pPr>
              <a:buClr>
                <a:schemeClr val="bg1"/>
              </a:buClr>
            </a:pPr>
            <a:r>
              <a:rPr lang="cs-CZ" dirty="0" smtClean="0"/>
              <a:t>Ostatní pomůcky jsou ve výbavě žáka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</p:spTree>
    <p:extLst>
      <p:ext uri="{BB962C8B-B14F-4D97-AF65-F5344CB8AC3E}">
        <p14:creationId xmlns:p14="http://schemas.microsoft.com/office/powerpoint/2010/main" xmlns="" val="32788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600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Jak na to?</a:t>
            </a:r>
            <a:endParaRPr lang="cs-CZ" sz="5400" b="1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568" y="3789040"/>
            <a:ext cx="3121152" cy="2340864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3" y="3933056"/>
            <a:ext cx="3121152" cy="2340864"/>
          </a:xfrm>
        </p:spPr>
      </p:pic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>
          <a:xfrm>
            <a:off x="6083468" y="6276894"/>
            <a:ext cx="2895600" cy="365125"/>
          </a:xfrm>
        </p:spPr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293096"/>
            <a:ext cx="3121152" cy="234086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836712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Budeme potřebovat základ košíčku, tudíž si vystřihneme čtverec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Dále pak 4 stejné boční strany, my jsme zvolili s dekorem do špiček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Nesmíme zapomenout ke každé straně přidat záložky potřebné na přilepení, asi 1 cm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Dále si vystříháme 4 ulity a 4 hlavičky šneků i s tykadly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4397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32656"/>
            <a:ext cx="3841232" cy="288092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29000"/>
            <a:ext cx="3816424" cy="2862318"/>
          </a:xfr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1560" y="1268760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Pokud jsme vše  vyměřili a vystříhali, máme takto zkompletováno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Hlavičky šneků nalepíme na ulity, dokreslíme úsměv a nalepíme očička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Do misky si můžeme vsypat zeminu a do ní řeřichová semínka, mírně prolijeme vodou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2348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5" y="3429000"/>
            <a:ext cx="3840427" cy="2880320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4664"/>
            <a:ext cx="3840427" cy="2880320"/>
          </a:xfr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5576" y="733246"/>
            <a:ext cx="41044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Nyní musíme slepit dno s ostatními 4 bočními částmi. 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Doporučujeme si ostrou hranou nůžek objet ohyby, aby se nelámaly a šly lépe ohýbat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Na každou bočnici si nejprve nalepíme  šneka s ulitou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cs-CZ" sz="2800" dirty="0" smtClean="0"/>
              <a:t>Poté začneme kompletovat bočnice a dno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2767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39552" y="620688"/>
            <a:ext cx="3121152" cy="234086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48680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272591"/>
            <a:ext cx="3121152" cy="23408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272591"/>
            <a:ext cx="3121152" cy="2340864"/>
          </a:xfrm>
          <a:prstGeom prst="rect">
            <a:avLst/>
          </a:prstGeom>
        </p:spPr>
      </p:pic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VY_32_INOVACE_07 – JARNÍ KOŠÍČEK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024" y="2636912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6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440</Words>
  <Application>Microsoft Office PowerPoint</Application>
  <PresentationFormat>Předvádění na obrazovce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Snímek 1</vt:lpstr>
      <vt:lpstr>Jarní košíček</vt:lpstr>
      <vt:lpstr>Výchovně vzdělávací cíle</vt:lpstr>
      <vt:lpstr>Materiál a pomůcky</vt:lpstr>
      <vt:lpstr>Cena</vt:lpstr>
      <vt:lpstr>Jak na to?</vt:lpstr>
      <vt:lpstr>Snímek 7</vt:lpstr>
      <vt:lpstr>Snímek 8</vt:lpstr>
      <vt:lpstr>Snímek 9</vt:lpstr>
      <vt:lpstr>Snímek 10</vt:lpstr>
      <vt:lpstr>Výsledek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košíček</dc:title>
  <dc:creator>Novakova</dc:creator>
  <cp:lastModifiedBy>klima Miroslav</cp:lastModifiedBy>
  <cp:revision>16</cp:revision>
  <dcterms:created xsi:type="dcterms:W3CDTF">2011-12-30T18:43:46Z</dcterms:created>
  <dcterms:modified xsi:type="dcterms:W3CDTF">2013-02-18T11:42:53Z</dcterms:modified>
</cp:coreProperties>
</file>